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5D0B4A20-3B71-46EE-9FD6-483524309A50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9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35EAB609-36B0-4629-9454-5FF96BED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98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7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9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65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0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1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00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01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3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26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80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0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8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965" y="521208"/>
            <a:ext cx="5344079" cy="56052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509D66-BD60-1F99-E2D3-661E06018D59}"/>
              </a:ext>
            </a:extLst>
          </p:cNvPr>
          <p:cNvSpPr txBox="1"/>
          <p:nvPr/>
        </p:nvSpPr>
        <p:spPr>
          <a:xfrm>
            <a:off x="7946517" y="4654584"/>
            <a:ext cx="340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Key: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r>
              <a:rPr lang="en-US" b="1" dirty="0"/>
              <a:t> 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F78D15-B36F-43A0-9BB7-4803F0DF5B29}"/>
              </a:ext>
            </a:extLst>
          </p:cNvPr>
          <p:cNvSpPr/>
          <p:nvPr/>
        </p:nvSpPr>
        <p:spPr>
          <a:xfrm>
            <a:off x="7957691" y="5519388"/>
            <a:ext cx="857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Table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320EDB-6C01-045B-5283-9C49614B1261}"/>
              </a:ext>
            </a:extLst>
          </p:cNvPr>
          <p:cNvSpPr txBox="1"/>
          <p:nvPr/>
        </p:nvSpPr>
        <p:spPr>
          <a:xfrm>
            <a:off x="7803672" y="344132"/>
            <a:ext cx="34007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Event Name</a:t>
            </a:r>
          </a:p>
          <a:p>
            <a:pPr algn="ctr"/>
            <a:r>
              <a:rPr lang="en-US" dirty="0"/>
              <a:t>Date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402D76-4F33-7D91-999D-FF58E9E92973}"/>
              </a:ext>
            </a:extLst>
          </p:cNvPr>
          <p:cNvSpPr txBox="1"/>
          <p:nvPr/>
        </p:nvSpPr>
        <p:spPr>
          <a:xfrm>
            <a:off x="7931688" y="1450556"/>
            <a:ext cx="30906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Total Resources:</a:t>
            </a:r>
          </a:p>
          <a:p>
            <a:endParaRPr lang="en-US" b="1" dirty="0"/>
          </a:p>
          <a:p>
            <a:r>
              <a:rPr lang="en-US" dirty="0"/>
              <a:t>(#) Round Tables</a:t>
            </a:r>
          </a:p>
          <a:p>
            <a:endParaRPr lang="en-US" dirty="0"/>
          </a:p>
          <a:p>
            <a:r>
              <a:rPr lang="en-US" dirty="0"/>
              <a:t>(#) MC Tables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(#) Chairs</a:t>
            </a:r>
          </a:p>
          <a:p>
            <a:endParaRPr lang="en-US" dirty="0"/>
          </a:p>
          <a:p>
            <a:r>
              <a:rPr lang="en-US" dirty="0"/>
              <a:t>(#) ea. Trash/Recycling Bins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3F301C-5C57-953B-EA08-C857A9711F1D}"/>
              </a:ext>
            </a:extLst>
          </p:cNvPr>
          <p:cNvSpPr/>
          <p:nvPr/>
        </p:nvSpPr>
        <p:spPr>
          <a:xfrm>
            <a:off x="8110728" y="5329720"/>
            <a:ext cx="365760" cy="155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0E2DA59-6555-91C5-EC73-88BCE2747295}"/>
              </a:ext>
            </a:extLst>
          </p:cNvPr>
          <p:cNvSpPr/>
          <p:nvPr/>
        </p:nvSpPr>
        <p:spPr>
          <a:xfrm>
            <a:off x="8665215" y="5527094"/>
            <a:ext cx="857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Chairs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624D972-CBCA-3ED3-8EE6-FD4E3CFD4E35}"/>
              </a:ext>
            </a:extLst>
          </p:cNvPr>
          <p:cNvCxnSpPr>
            <a:cxnSpLocks/>
          </p:cNvCxnSpPr>
          <p:nvPr/>
        </p:nvCxnSpPr>
        <p:spPr>
          <a:xfrm>
            <a:off x="8933022" y="5407444"/>
            <a:ext cx="275926" cy="0"/>
          </a:xfrm>
          <a:prstGeom prst="line">
            <a:avLst/>
          </a:pr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EB14503A-00D2-362A-615A-8E4BC8DFC400}"/>
              </a:ext>
            </a:extLst>
          </p:cNvPr>
          <p:cNvSpPr/>
          <p:nvPr/>
        </p:nvSpPr>
        <p:spPr>
          <a:xfrm>
            <a:off x="9814318" y="5090581"/>
            <a:ext cx="441291" cy="441291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650EE5-6A58-E521-B525-779657939CD3}"/>
              </a:ext>
            </a:extLst>
          </p:cNvPr>
          <p:cNvSpPr/>
          <p:nvPr/>
        </p:nvSpPr>
        <p:spPr>
          <a:xfrm>
            <a:off x="9691688" y="5519388"/>
            <a:ext cx="8579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Round Table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793792-D962-82DF-0665-561184CBA50A}"/>
              </a:ext>
            </a:extLst>
          </p:cNvPr>
          <p:cNvSpPr/>
          <p:nvPr/>
        </p:nvSpPr>
        <p:spPr>
          <a:xfrm>
            <a:off x="10672245" y="5485168"/>
            <a:ext cx="13429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Gray/White5-ft Table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C51F71-C943-D2B3-0117-DCCEC0BAED07}"/>
              </a:ext>
            </a:extLst>
          </p:cNvPr>
          <p:cNvSpPr/>
          <p:nvPr/>
        </p:nvSpPr>
        <p:spPr>
          <a:xfrm>
            <a:off x="10978382" y="5295500"/>
            <a:ext cx="365760" cy="1554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88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18710</TotalTime>
  <Words>32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MESA HRLY HEALTH SVCS</dc:creator>
  <cp:lastModifiedBy>Giovanni Garcia</cp:lastModifiedBy>
  <cp:revision>63</cp:revision>
  <cp:lastPrinted>2023-03-13T15:43:33Z</cp:lastPrinted>
  <dcterms:created xsi:type="dcterms:W3CDTF">2022-09-15T00:01:25Z</dcterms:created>
  <dcterms:modified xsi:type="dcterms:W3CDTF">2024-12-11T17:54:25Z</dcterms:modified>
</cp:coreProperties>
</file>