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0B4A20-3B71-46EE-9FD6-483524309A5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EAB609-36B0-4629-9454-5FF96BED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DD8F-F112-4226-BE9F-FFD723ACCB6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6A87-5587-4B4C-B7DD-B885A18B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8C29B3-F3FD-485B-A4DD-9D302F5D1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46"/>
          <a:stretch/>
        </p:blipFill>
        <p:spPr>
          <a:xfrm>
            <a:off x="158291" y="562363"/>
            <a:ext cx="8390228" cy="588727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884509" y="4630492"/>
            <a:ext cx="34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Key: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b="1" dirty="0"/>
              <a:t>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75782" y="5720848"/>
            <a:ext cx="85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 x 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942362" y="5258761"/>
            <a:ext cx="613192" cy="3016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6644868" y="3217606"/>
            <a:ext cx="492045" cy="498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032256" y="4563014"/>
            <a:ext cx="409430" cy="14005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6797268" y="3370006"/>
            <a:ext cx="492045" cy="498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6949668" y="3522406"/>
            <a:ext cx="492045" cy="4986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7102068" y="3674806"/>
            <a:ext cx="492045" cy="49869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7254468" y="3827206"/>
            <a:ext cx="492045" cy="49869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7406868" y="3979606"/>
            <a:ext cx="492045" cy="49869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6081">
            <a:off x="7559268" y="4132006"/>
            <a:ext cx="492045" cy="49869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94594">
            <a:off x="11373751" y="5281810"/>
            <a:ext cx="492045" cy="4986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184656" y="4715414"/>
            <a:ext cx="409430" cy="14005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337056" y="4867814"/>
            <a:ext cx="409430" cy="14005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489456" y="5020214"/>
            <a:ext cx="409430" cy="14005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641856" y="5172614"/>
            <a:ext cx="409430" cy="14005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794256" y="5325014"/>
            <a:ext cx="409430" cy="14005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6946656" y="5477414"/>
            <a:ext cx="409430" cy="14005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099056" y="5629814"/>
            <a:ext cx="409430" cy="14005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251456" y="5782214"/>
            <a:ext cx="409430" cy="14005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403856" y="5934614"/>
            <a:ext cx="409430" cy="14005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556256" y="6087014"/>
            <a:ext cx="409430" cy="14005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1897">
            <a:off x="7708656" y="6239414"/>
            <a:ext cx="409430" cy="14005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8119A34-CB41-4180-AD6A-91128D2DA63A}"/>
              </a:ext>
            </a:extLst>
          </p:cNvPr>
          <p:cNvSpPr/>
          <p:nvPr/>
        </p:nvSpPr>
        <p:spPr>
          <a:xfrm>
            <a:off x="8895683" y="5568448"/>
            <a:ext cx="85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D8F4-841F-4F02-ACF2-0143755AD376}"/>
              </a:ext>
            </a:extLst>
          </p:cNvPr>
          <p:cNvSpPr txBox="1"/>
          <p:nvPr/>
        </p:nvSpPr>
        <p:spPr>
          <a:xfrm>
            <a:off x="8741664" y="155448"/>
            <a:ext cx="340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Event Name</a:t>
            </a:r>
          </a:p>
          <a:p>
            <a:pPr algn="ctr"/>
            <a:r>
              <a:rPr lang="en-US" dirty="0"/>
              <a:t>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BE346-D985-4C8C-B8D3-4FBE7DC0828B}"/>
              </a:ext>
            </a:extLst>
          </p:cNvPr>
          <p:cNvSpPr txBox="1"/>
          <p:nvPr/>
        </p:nvSpPr>
        <p:spPr>
          <a:xfrm>
            <a:off x="8869680" y="1261872"/>
            <a:ext cx="3090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Resources:</a:t>
            </a:r>
          </a:p>
          <a:p>
            <a:endParaRPr lang="en-US" b="1" dirty="0"/>
          </a:p>
          <a:p>
            <a:r>
              <a:rPr lang="en-US" dirty="0"/>
              <a:t>(#) 10x10 Canopies</a:t>
            </a:r>
          </a:p>
          <a:p>
            <a:endParaRPr lang="en-US" dirty="0"/>
          </a:p>
          <a:p>
            <a:r>
              <a:rPr lang="en-US" dirty="0"/>
              <a:t>(#) Tables</a:t>
            </a:r>
          </a:p>
          <a:p>
            <a:endParaRPr lang="en-US" dirty="0"/>
          </a:p>
          <a:p>
            <a:r>
              <a:rPr lang="en-US" dirty="0"/>
              <a:t>(#) Chairs</a:t>
            </a:r>
          </a:p>
          <a:p>
            <a:endParaRPr lang="en-US" dirty="0"/>
          </a:p>
          <a:p>
            <a:r>
              <a:rPr lang="en-US" dirty="0"/>
              <a:t>(#) ea. Trash/Recycling Bins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E13FE4D-77C6-490C-8C7E-41596F8142EF}"/>
              </a:ext>
            </a:extLst>
          </p:cNvPr>
          <p:cNvSpPr/>
          <p:nvPr/>
        </p:nvSpPr>
        <p:spPr>
          <a:xfrm>
            <a:off x="10212065" y="5240350"/>
            <a:ext cx="320040" cy="32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890F13-E742-47CD-A832-F1A9BF6E8B3F}"/>
              </a:ext>
            </a:extLst>
          </p:cNvPr>
          <p:cNvSpPr/>
          <p:nvPr/>
        </p:nvSpPr>
        <p:spPr>
          <a:xfrm>
            <a:off x="10061321" y="5596404"/>
            <a:ext cx="85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RoundTable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7FE6EF-383B-444F-9940-39D07087D8DF}"/>
              </a:ext>
            </a:extLst>
          </p:cNvPr>
          <p:cNvSpPr/>
          <p:nvPr/>
        </p:nvSpPr>
        <p:spPr>
          <a:xfrm>
            <a:off x="5442774" y="3273551"/>
            <a:ext cx="247687" cy="2476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7704BB-AC64-473B-9232-84B495E0AD19}"/>
              </a:ext>
            </a:extLst>
          </p:cNvPr>
          <p:cNvSpPr/>
          <p:nvPr/>
        </p:nvSpPr>
        <p:spPr>
          <a:xfrm>
            <a:off x="5595174" y="3425951"/>
            <a:ext cx="247687" cy="2476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47E5478-6FA4-47E2-8025-557B52021E0A}"/>
              </a:ext>
            </a:extLst>
          </p:cNvPr>
          <p:cNvSpPr/>
          <p:nvPr/>
        </p:nvSpPr>
        <p:spPr>
          <a:xfrm>
            <a:off x="5747574" y="3578351"/>
            <a:ext cx="247687" cy="2476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E4649F7-DF41-41A1-8F02-17BAD34077C7}"/>
              </a:ext>
            </a:extLst>
          </p:cNvPr>
          <p:cNvSpPr/>
          <p:nvPr/>
        </p:nvSpPr>
        <p:spPr>
          <a:xfrm>
            <a:off x="5899974" y="3730751"/>
            <a:ext cx="247687" cy="2476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687CAC5-038B-4852-87BF-3281569DA770}"/>
              </a:ext>
            </a:extLst>
          </p:cNvPr>
          <p:cNvSpPr/>
          <p:nvPr/>
        </p:nvSpPr>
        <p:spPr>
          <a:xfrm>
            <a:off x="6052374" y="3883151"/>
            <a:ext cx="247687" cy="2476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8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12417</TotalTime>
  <Words>28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MESA HRLY HEALTH SVCS</dc:creator>
  <cp:lastModifiedBy>Giovanni Garcia</cp:lastModifiedBy>
  <cp:revision>53</cp:revision>
  <cp:lastPrinted>2023-04-11T22:10:12Z</cp:lastPrinted>
  <dcterms:created xsi:type="dcterms:W3CDTF">2022-09-15T00:01:25Z</dcterms:created>
  <dcterms:modified xsi:type="dcterms:W3CDTF">2024-05-22T19:48:33Z</dcterms:modified>
</cp:coreProperties>
</file>