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96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5D0B4A20-3B71-46EE-9FD6-483524309A50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35EAB609-36B0-4629-9454-5FF96BED3A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9984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FDD8F-F112-4226-BE9F-FFD723ACCB64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56A87-5587-4B4C-B7DD-B885A18B2D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870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FDD8F-F112-4226-BE9F-FFD723ACCB64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56A87-5587-4B4C-B7DD-B885A18B2D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910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FDD8F-F112-4226-BE9F-FFD723ACCB64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56A87-5587-4B4C-B7DD-B885A18B2D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8653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FDD8F-F112-4226-BE9F-FFD723ACCB64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56A87-5587-4B4C-B7DD-B885A18B2D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806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FDD8F-F112-4226-BE9F-FFD723ACCB64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56A87-5587-4B4C-B7DD-B885A18B2D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5115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FDD8F-F112-4226-BE9F-FFD723ACCB64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56A87-5587-4B4C-B7DD-B885A18B2D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7009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FDD8F-F112-4226-BE9F-FFD723ACCB64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56A87-5587-4B4C-B7DD-B885A18B2D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6010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FDD8F-F112-4226-BE9F-FFD723ACCB64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56A87-5587-4B4C-B7DD-B885A18B2D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382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FDD8F-F112-4226-BE9F-FFD723ACCB64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56A87-5587-4B4C-B7DD-B885A18B2D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326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FDD8F-F112-4226-BE9F-FFD723ACCB64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56A87-5587-4B4C-B7DD-B885A18B2D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60801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FDD8F-F112-4226-BE9F-FFD723ACCB64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56A87-5587-4B4C-B7DD-B885A18B2D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300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DFDD8F-F112-4226-BE9F-FFD723ACCB64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556A87-5587-4B4C-B7DD-B885A18B2D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181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0FB0C25-1F85-2829-FF19-B936E4FF68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291" y="586384"/>
            <a:ext cx="8469016" cy="5413608"/>
          </a:xfrm>
          <a:prstGeom prst="rect">
            <a:avLst/>
          </a:prstGeom>
        </p:spPr>
      </p:pic>
      <p:sp>
        <p:nvSpPr>
          <p:cNvPr id="39" name="TextBox 38"/>
          <p:cNvSpPr txBox="1"/>
          <p:nvPr/>
        </p:nvSpPr>
        <p:spPr>
          <a:xfrm>
            <a:off x="8884509" y="4630492"/>
            <a:ext cx="340076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FF0000"/>
                </a:solidFill>
              </a:rPr>
              <a:t>Key:</a:t>
            </a:r>
          </a:p>
          <a:p>
            <a:pPr marL="342900" indent="-342900">
              <a:buFont typeface="+mj-lt"/>
              <a:buAutoNum type="arabicPeriod"/>
            </a:pPr>
            <a:endParaRPr lang="en-US" sz="1400" dirty="0"/>
          </a:p>
          <a:p>
            <a:r>
              <a:rPr lang="en-US" b="1" dirty="0"/>
              <a:t>   </a:t>
            </a:r>
          </a:p>
        </p:txBody>
      </p:sp>
      <p:sp>
        <p:nvSpPr>
          <p:cNvPr id="9" name="Rectangle 8"/>
          <p:cNvSpPr/>
          <p:nvPr/>
        </p:nvSpPr>
        <p:spPr>
          <a:xfrm>
            <a:off x="10775179" y="5582036"/>
            <a:ext cx="85792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10 x 10</a:t>
            </a:r>
          </a:p>
        </p:txBody>
      </p:sp>
      <p:sp>
        <p:nvSpPr>
          <p:cNvPr id="46" name="Rounded Rectangle 45"/>
          <p:cNvSpPr/>
          <p:nvPr/>
        </p:nvSpPr>
        <p:spPr>
          <a:xfrm>
            <a:off x="8942362" y="5258761"/>
            <a:ext cx="613192" cy="301629"/>
          </a:xfrm>
          <a:prstGeom prst="roundRect">
            <a:avLst/>
          </a:prstGeom>
          <a:solidFill>
            <a:schemeClr val="accent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6" name="Picture 8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7194594">
            <a:off x="11016695" y="5151371"/>
            <a:ext cx="374892" cy="379959"/>
          </a:xfrm>
          <a:prstGeom prst="rect">
            <a:avLst/>
          </a:prstGeom>
        </p:spPr>
      </p:pic>
      <p:sp>
        <p:nvSpPr>
          <p:cNvPr id="34" name="Rectangle 33">
            <a:extLst>
              <a:ext uri="{FF2B5EF4-FFF2-40B4-BE49-F238E27FC236}">
                <a16:creationId xmlns:a16="http://schemas.microsoft.com/office/drawing/2014/main" id="{C8119A34-CB41-4180-AD6A-91128D2DA63A}"/>
              </a:ext>
            </a:extLst>
          </p:cNvPr>
          <p:cNvSpPr/>
          <p:nvPr/>
        </p:nvSpPr>
        <p:spPr>
          <a:xfrm>
            <a:off x="8895683" y="5568448"/>
            <a:ext cx="85792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Table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C64D8F4-841F-4F02-ACF2-0143755AD376}"/>
              </a:ext>
            </a:extLst>
          </p:cNvPr>
          <p:cNvSpPr txBox="1"/>
          <p:nvPr/>
        </p:nvSpPr>
        <p:spPr>
          <a:xfrm>
            <a:off x="8741664" y="155448"/>
            <a:ext cx="34007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Event Name</a:t>
            </a:r>
          </a:p>
          <a:p>
            <a:pPr algn="ctr"/>
            <a:r>
              <a:rPr lang="en-US" dirty="0"/>
              <a:t>Date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CEBE346-D985-4C8C-B8D3-4FBE7DC0828B}"/>
              </a:ext>
            </a:extLst>
          </p:cNvPr>
          <p:cNvSpPr txBox="1"/>
          <p:nvPr/>
        </p:nvSpPr>
        <p:spPr>
          <a:xfrm>
            <a:off x="8869680" y="1261872"/>
            <a:ext cx="309067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Total Resources:</a:t>
            </a:r>
          </a:p>
          <a:p>
            <a:endParaRPr lang="en-US" b="1" dirty="0"/>
          </a:p>
          <a:p>
            <a:r>
              <a:rPr lang="en-US" dirty="0"/>
              <a:t>(#) 10x10 Canopies</a:t>
            </a:r>
          </a:p>
          <a:p>
            <a:endParaRPr lang="en-US" dirty="0"/>
          </a:p>
          <a:p>
            <a:r>
              <a:rPr lang="en-US"/>
              <a:t>(#) 5-ft Tables</a:t>
            </a:r>
            <a:endParaRPr lang="en-US" dirty="0"/>
          </a:p>
          <a:p>
            <a:endParaRPr lang="en-US" dirty="0"/>
          </a:p>
          <a:p>
            <a:r>
              <a:rPr lang="en-US" dirty="0"/>
              <a:t>(#) Chairs</a:t>
            </a:r>
          </a:p>
          <a:p>
            <a:endParaRPr lang="en-US" dirty="0"/>
          </a:p>
          <a:p>
            <a:r>
              <a:rPr lang="en-US" dirty="0"/>
              <a:t>(#) ea. Trash/Recycling Bins</a:t>
            </a:r>
          </a:p>
        </p:txBody>
      </p:sp>
      <p:pic>
        <p:nvPicPr>
          <p:cNvPr id="62" name="Picture 6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3181897">
            <a:off x="6095223" y="4500921"/>
            <a:ext cx="222008" cy="75942"/>
          </a:xfrm>
          <a:prstGeom prst="rect">
            <a:avLst/>
          </a:prstGeom>
        </p:spPr>
      </p:pic>
      <p:pic>
        <p:nvPicPr>
          <p:cNvPr id="87" name="Picture 8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3181897">
            <a:off x="6247623" y="4653321"/>
            <a:ext cx="222008" cy="75942"/>
          </a:xfrm>
          <a:prstGeom prst="rect">
            <a:avLst/>
          </a:prstGeom>
        </p:spPr>
      </p:pic>
      <p:pic>
        <p:nvPicPr>
          <p:cNvPr id="88" name="Picture 8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3181897">
            <a:off x="6400023" y="4805721"/>
            <a:ext cx="222008" cy="75942"/>
          </a:xfrm>
          <a:prstGeom prst="rect">
            <a:avLst/>
          </a:prstGeom>
        </p:spPr>
      </p:pic>
      <p:pic>
        <p:nvPicPr>
          <p:cNvPr id="89" name="Picture 8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3181897">
            <a:off x="6552423" y="4958121"/>
            <a:ext cx="222008" cy="75942"/>
          </a:xfrm>
          <a:prstGeom prst="rect">
            <a:avLst/>
          </a:prstGeom>
        </p:spPr>
      </p:pic>
      <p:pic>
        <p:nvPicPr>
          <p:cNvPr id="90" name="Picture 8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3181897">
            <a:off x="6704823" y="5110521"/>
            <a:ext cx="222008" cy="75942"/>
          </a:xfrm>
          <a:prstGeom prst="rect">
            <a:avLst/>
          </a:prstGeom>
        </p:spPr>
      </p:pic>
      <p:pic>
        <p:nvPicPr>
          <p:cNvPr id="91" name="Picture 9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3181897">
            <a:off x="6857223" y="5262921"/>
            <a:ext cx="222008" cy="75942"/>
          </a:xfrm>
          <a:prstGeom prst="rect">
            <a:avLst/>
          </a:prstGeom>
        </p:spPr>
      </p:pic>
      <p:pic>
        <p:nvPicPr>
          <p:cNvPr id="92" name="Picture 9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3181897">
            <a:off x="7009623" y="5415321"/>
            <a:ext cx="222008" cy="75942"/>
          </a:xfrm>
          <a:prstGeom prst="rect">
            <a:avLst/>
          </a:prstGeom>
        </p:spPr>
      </p:pic>
      <p:pic>
        <p:nvPicPr>
          <p:cNvPr id="93" name="Picture 9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3181897">
            <a:off x="7162023" y="5567721"/>
            <a:ext cx="222008" cy="75942"/>
          </a:xfrm>
          <a:prstGeom prst="rect">
            <a:avLst/>
          </a:prstGeom>
        </p:spPr>
      </p:pic>
      <p:pic>
        <p:nvPicPr>
          <p:cNvPr id="94" name="Picture 9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3181897">
            <a:off x="7314423" y="5720121"/>
            <a:ext cx="222008" cy="75942"/>
          </a:xfrm>
          <a:prstGeom prst="rect">
            <a:avLst/>
          </a:prstGeom>
        </p:spPr>
      </p:pic>
      <p:pic>
        <p:nvPicPr>
          <p:cNvPr id="95" name="Picture 9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3181897">
            <a:off x="7466823" y="5872521"/>
            <a:ext cx="222008" cy="75942"/>
          </a:xfrm>
          <a:prstGeom prst="rect">
            <a:avLst/>
          </a:prstGeom>
        </p:spPr>
      </p:pic>
      <p:pic>
        <p:nvPicPr>
          <p:cNvPr id="96" name="Picture 9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3181897">
            <a:off x="7619223" y="6024921"/>
            <a:ext cx="222008" cy="75942"/>
          </a:xfrm>
          <a:prstGeom prst="rect">
            <a:avLst/>
          </a:prstGeom>
        </p:spPr>
      </p:pic>
      <p:pic>
        <p:nvPicPr>
          <p:cNvPr id="59" name="Picture 5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5916081">
            <a:off x="6635327" y="3227968"/>
            <a:ext cx="285871" cy="289735"/>
          </a:xfrm>
          <a:prstGeom prst="rect">
            <a:avLst/>
          </a:prstGeom>
        </p:spPr>
      </p:pic>
      <p:pic>
        <p:nvPicPr>
          <p:cNvPr id="56" name="Picture 5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5916081">
            <a:off x="6787727" y="3380368"/>
            <a:ext cx="285871" cy="289735"/>
          </a:xfrm>
          <a:prstGeom prst="rect">
            <a:avLst/>
          </a:prstGeom>
        </p:spPr>
      </p:pic>
      <p:pic>
        <p:nvPicPr>
          <p:cNvPr id="60" name="Picture 5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5916081">
            <a:off x="6940127" y="3532768"/>
            <a:ext cx="285871" cy="289735"/>
          </a:xfrm>
          <a:prstGeom prst="rect">
            <a:avLst/>
          </a:prstGeom>
        </p:spPr>
      </p:pic>
      <p:pic>
        <p:nvPicPr>
          <p:cNvPr id="82" name="Picture 8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5916081">
            <a:off x="7092527" y="3685168"/>
            <a:ext cx="285871" cy="289735"/>
          </a:xfrm>
          <a:prstGeom prst="rect">
            <a:avLst/>
          </a:prstGeom>
        </p:spPr>
      </p:pic>
      <p:pic>
        <p:nvPicPr>
          <p:cNvPr id="83" name="Picture 8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5916081">
            <a:off x="7244927" y="3837568"/>
            <a:ext cx="285871" cy="289735"/>
          </a:xfrm>
          <a:prstGeom prst="rect">
            <a:avLst/>
          </a:prstGeom>
        </p:spPr>
      </p:pic>
      <p:pic>
        <p:nvPicPr>
          <p:cNvPr id="84" name="Picture 8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5916081">
            <a:off x="7397327" y="3989968"/>
            <a:ext cx="285871" cy="289735"/>
          </a:xfrm>
          <a:prstGeom prst="rect">
            <a:avLst/>
          </a:prstGeom>
        </p:spPr>
      </p:pic>
      <p:pic>
        <p:nvPicPr>
          <p:cNvPr id="85" name="Picture 8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5916081">
            <a:off x="7549727" y="4142368"/>
            <a:ext cx="285871" cy="289735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91E87963-251A-02B5-DB70-562853A893EC}"/>
              </a:ext>
            </a:extLst>
          </p:cNvPr>
          <p:cNvSpPr/>
          <p:nvPr/>
        </p:nvSpPr>
        <p:spPr>
          <a:xfrm>
            <a:off x="9835431" y="5568448"/>
            <a:ext cx="85792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Chairs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69A5DC6-8591-189A-8FC6-5369223DD08E}"/>
              </a:ext>
            </a:extLst>
          </p:cNvPr>
          <p:cNvCxnSpPr>
            <a:cxnSpLocks/>
          </p:cNvCxnSpPr>
          <p:nvPr/>
        </p:nvCxnSpPr>
        <p:spPr>
          <a:xfrm>
            <a:off x="10103238" y="5448798"/>
            <a:ext cx="275926" cy="0"/>
          </a:xfrm>
          <a:prstGeom prst="line">
            <a:avLst/>
          </a:prstGeom>
          <a:ln w="7620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36889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12420</TotalTime>
  <Words>29</Words>
  <Application>Microsoft Office PowerPoint</Application>
  <PresentationFormat>Widescreen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MESA HRLY HEALTH SVCS</dc:creator>
  <cp:lastModifiedBy>Giovanni Garcia</cp:lastModifiedBy>
  <cp:revision>56</cp:revision>
  <cp:lastPrinted>2023-04-11T22:10:12Z</cp:lastPrinted>
  <dcterms:created xsi:type="dcterms:W3CDTF">2022-09-15T00:01:25Z</dcterms:created>
  <dcterms:modified xsi:type="dcterms:W3CDTF">2024-12-11T17:41:56Z</dcterms:modified>
</cp:coreProperties>
</file>