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0B4A20-3B71-46EE-9FD6-483524309A5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EAB609-36B0-4629-9454-5FF96BED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9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1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0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0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DD8F-F112-4226-BE9F-FFD723ACCB6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8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04E42A-BD4A-41F8-8170-5E07348AF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34" y="529770"/>
            <a:ext cx="8461475" cy="58743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884509" y="4630492"/>
            <a:ext cx="340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Key: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r>
              <a:rPr lang="en-US" b="1" dirty="0"/>
              <a:t>   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6081">
            <a:off x="6635327" y="3227968"/>
            <a:ext cx="285871" cy="2897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6110166" y="4603279"/>
            <a:ext cx="263617" cy="901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6081">
            <a:off x="6787727" y="3380368"/>
            <a:ext cx="285871" cy="28973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6081">
            <a:off x="6940127" y="3532768"/>
            <a:ext cx="285871" cy="28973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6081">
            <a:off x="7092527" y="3685168"/>
            <a:ext cx="285871" cy="28973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6081">
            <a:off x="7244927" y="3837568"/>
            <a:ext cx="285871" cy="28973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6081">
            <a:off x="7397327" y="3989968"/>
            <a:ext cx="285871" cy="28973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6262566" y="4755679"/>
            <a:ext cx="263617" cy="9017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6414966" y="4908079"/>
            <a:ext cx="263617" cy="9017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6567366" y="5060479"/>
            <a:ext cx="263617" cy="9017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6719766" y="5212879"/>
            <a:ext cx="263617" cy="9017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6872166" y="5365279"/>
            <a:ext cx="263617" cy="9017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7024566" y="5517679"/>
            <a:ext cx="263617" cy="9017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7176966" y="5670079"/>
            <a:ext cx="263617" cy="9017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7329366" y="5822479"/>
            <a:ext cx="263617" cy="9017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7481766" y="5974879"/>
            <a:ext cx="263617" cy="9017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7634166" y="6127279"/>
            <a:ext cx="263617" cy="9017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7786566" y="6279679"/>
            <a:ext cx="263617" cy="90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64D8F4-841F-4F02-ACF2-0143755AD376}"/>
              </a:ext>
            </a:extLst>
          </p:cNvPr>
          <p:cNvSpPr txBox="1"/>
          <p:nvPr/>
        </p:nvSpPr>
        <p:spPr>
          <a:xfrm>
            <a:off x="8741664" y="155448"/>
            <a:ext cx="340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Event Name</a:t>
            </a:r>
          </a:p>
          <a:p>
            <a:pPr algn="ctr"/>
            <a:r>
              <a:rPr lang="en-US" dirty="0"/>
              <a:t>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EBE346-D985-4C8C-B8D3-4FBE7DC0828B}"/>
              </a:ext>
            </a:extLst>
          </p:cNvPr>
          <p:cNvSpPr txBox="1"/>
          <p:nvPr/>
        </p:nvSpPr>
        <p:spPr>
          <a:xfrm>
            <a:off x="8869680" y="1261872"/>
            <a:ext cx="3090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Resources:</a:t>
            </a:r>
          </a:p>
          <a:p>
            <a:endParaRPr lang="en-US" b="1" dirty="0"/>
          </a:p>
          <a:p>
            <a:r>
              <a:rPr lang="en-US" dirty="0"/>
              <a:t>(#) 10x10 Canopies</a:t>
            </a:r>
          </a:p>
          <a:p>
            <a:endParaRPr lang="en-US" dirty="0"/>
          </a:p>
          <a:p>
            <a:r>
              <a:rPr lang="en-US" dirty="0"/>
              <a:t>(#) 5-ft Tables</a:t>
            </a:r>
          </a:p>
          <a:p>
            <a:endParaRPr lang="en-US" dirty="0"/>
          </a:p>
          <a:p>
            <a:r>
              <a:rPr lang="en-US" dirty="0"/>
              <a:t>(#) Chairs</a:t>
            </a:r>
          </a:p>
          <a:p>
            <a:endParaRPr lang="en-US" dirty="0"/>
          </a:p>
          <a:p>
            <a:r>
              <a:rPr lang="en-US" dirty="0"/>
              <a:t>(#) ea. Trash/Recycling Bins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7C186-8F2D-02A0-EBBF-3334391E2C1C}"/>
              </a:ext>
            </a:extLst>
          </p:cNvPr>
          <p:cNvSpPr/>
          <p:nvPr/>
        </p:nvSpPr>
        <p:spPr>
          <a:xfrm>
            <a:off x="10775179" y="5582036"/>
            <a:ext cx="857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 x 10</a:t>
            </a:r>
          </a:p>
        </p:txBody>
      </p:sp>
      <p:sp>
        <p:nvSpPr>
          <p:cNvPr id="6" name="Rounded Rectangle 45">
            <a:extLst>
              <a:ext uri="{FF2B5EF4-FFF2-40B4-BE49-F238E27FC236}">
                <a16:creationId xmlns:a16="http://schemas.microsoft.com/office/drawing/2014/main" id="{220B50E8-36DE-898F-ACE4-4134851925D0}"/>
              </a:ext>
            </a:extLst>
          </p:cNvPr>
          <p:cNvSpPr/>
          <p:nvPr/>
        </p:nvSpPr>
        <p:spPr>
          <a:xfrm>
            <a:off x="8942362" y="5258761"/>
            <a:ext cx="613192" cy="30162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AC566-FD4E-3A7E-82FD-E3409866E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94594">
            <a:off x="11016695" y="5151371"/>
            <a:ext cx="374892" cy="3799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2180F3-618C-6480-FBC4-DF65E6A6CA56}"/>
              </a:ext>
            </a:extLst>
          </p:cNvPr>
          <p:cNvSpPr/>
          <p:nvPr/>
        </p:nvSpPr>
        <p:spPr>
          <a:xfrm>
            <a:off x="8895683" y="5568448"/>
            <a:ext cx="857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80F90A-E266-E71E-E0C1-FFDB37061D9F}"/>
              </a:ext>
            </a:extLst>
          </p:cNvPr>
          <p:cNvSpPr/>
          <p:nvPr/>
        </p:nvSpPr>
        <p:spPr>
          <a:xfrm>
            <a:off x="9835431" y="5568448"/>
            <a:ext cx="857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Chairs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B9AD3E-26DC-D841-95B6-7862D1CA9E84}"/>
              </a:ext>
            </a:extLst>
          </p:cNvPr>
          <p:cNvCxnSpPr>
            <a:cxnSpLocks/>
          </p:cNvCxnSpPr>
          <p:nvPr/>
        </p:nvCxnSpPr>
        <p:spPr>
          <a:xfrm>
            <a:off x="10103238" y="5448798"/>
            <a:ext cx="275926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688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12418</TotalTime>
  <Words>29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MESA HRLY HEALTH SVCS</dc:creator>
  <cp:lastModifiedBy>Giovanni Garcia</cp:lastModifiedBy>
  <cp:revision>55</cp:revision>
  <cp:lastPrinted>2023-04-11T22:10:12Z</cp:lastPrinted>
  <dcterms:created xsi:type="dcterms:W3CDTF">2022-09-15T00:01:25Z</dcterms:created>
  <dcterms:modified xsi:type="dcterms:W3CDTF">2024-12-11T17:41:45Z</dcterms:modified>
</cp:coreProperties>
</file>